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68" r:id="rId2"/>
    <p:sldId id="272" r:id="rId3"/>
    <p:sldId id="273" r:id="rId4"/>
    <p:sldId id="263" r:id="rId5"/>
    <p:sldId id="275" r:id="rId6"/>
    <p:sldId id="261" r:id="rId7"/>
    <p:sldId id="271" r:id="rId8"/>
    <p:sldId id="265" r:id="rId9"/>
    <p:sldId id="270" r:id="rId10"/>
    <p:sldId id="266" r:id="rId11"/>
    <p:sldId id="267" r:id="rId12"/>
    <p:sldId id="27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91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71D0BF7-0E8B-4616-9782-A5DEF40897F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CA00-4166-4D09-A757-25C200DB16F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7497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D0BF7-0E8B-4616-9782-A5DEF40897F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CA00-4166-4D09-A757-25C200DB16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367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D0BF7-0E8B-4616-9782-A5DEF40897F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CA00-4166-4D09-A757-25C200DB16F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1854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D0BF7-0E8B-4616-9782-A5DEF40897F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CA00-4166-4D09-A757-25C200DB16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79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D0BF7-0E8B-4616-9782-A5DEF40897F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CA00-4166-4D09-A757-25C200DB16F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8496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D0BF7-0E8B-4616-9782-A5DEF40897F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CA00-4166-4D09-A757-25C200DB16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67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D0BF7-0E8B-4616-9782-A5DEF40897F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CA00-4166-4D09-A757-25C200DB16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384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D0BF7-0E8B-4616-9782-A5DEF40897F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CA00-4166-4D09-A757-25C200DB16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010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D0BF7-0E8B-4616-9782-A5DEF40897F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CA00-4166-4D09-A757-25C200DB16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578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D0BF7-0E8B-4616-9782-A5DEF40897F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CA00-4166-4D09-A757-25C200DB16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484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D0BF7-0E8B-4616-9782-A5DEF40897F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CA00-4166-4D09-A757-25C200DB16F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0395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71D0BF7-0E8B-4616-9782-A5DEF40897F9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EF8CA00-4166-4D09-A757-25C200DB16F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6943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8201"/>
            <a:ext cx="9144000" cy="204651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9600" dirty="0">
                <a:solidFill>
                  <a:schemeClr val="tx1"/>
                </a:solidFill>
                <a:latin typeface="Arial Black" panose="020B0A04020102020204" pitchFamily="34" charset="0"/>
              </a:rPr>
              <a:t>TRANSITION</a:t>
            </a:r>
            <a:br>
              <a:rPr lang="en-US" sz="9600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br>
              <a:rPr lang="en-US" sz="9600" dirty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en-US" sz="9600" dirty="0">
                <a:solidFill>
                  <a:schemeClr val="tx1"/>
                </a:solidFill>
                <a:latin typeface="Arial Black" panose="020B0A04020102020204" pitchFamily="34" charset="0"/>
              </a:rPr>
              <a:t>ISAIAH 41:10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71114" y="4659086"/>
            <a:ext cx="3439886" cy="1764091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Arial Black" panose="020B0A04020102020204" pitchFamily="34" charset="0"/>
                <a:cs typeface="Times New Roman" panose="02020603050405020304" pitchFamily="18" charset="0"/>
              </a:rPr>
              <a:t>MBABAZI JANEPHER (Ms.), Bu Educ (Bu), M.Educ (Mak), </a:t>
            </a:r>
            <a:r>
              <a:rPr lang="en-US" sz="2000" dirty="0" err="1">
                <a:latin typeface="Arial Black" panose="020B0A04020102020204" pitchFamily="34" charset="0"/>
                <a:cs typeface="Times New Roman" panose="02020603050405020304" pitchFamily="18" charset="0"/>
              </a:rPr>
              <a:t>Phd</a:t>
            </a:r>
            <a:r>
              <a:rPr lang="en-US" sz="2000" dirty="0">
                <a:latin typeface="Arial Black" panose="020B0A04020102020204" pitchFamily="34" charset="0"/>
                <a:cs typeface="Times New Roman" panose="02020603050405020304" pitchFamily="18" charset="0"/>
              </a:rPr>
              <a:t> Candidate(Mak)</a:t>
            </a:r>
          </a:p>
        </p:txBody>
      </p:sp>
    </p:spTree>
    <p:extLst>
      <p:ext uri="{BB962C8B-B14F-4D97-AF65-F5344CB8AC3E}">
        <p14:creationId xmlns:p14="http://schemas.microsoft.com/office/powerpoint/2010/main" val="4056271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8C3B7-C91A-BEDD-0618-4360CFCFC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highlight>
                  <a:srgbClr val="FFFF00"/>
                </a:highlight>
              </a:rPr>
              <a:t>Succeeding during a transition: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64291-39A2-E8B1-DDC2-AB2EFABF7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2915" y="1850571"/>
            <a:ext cx="6564086" cy="4458789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Preparation: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Gather information, plan ahead, and anticipate challenges for a smoother transition.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Support network: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Surround yourself with supportive friends, family, colleagues, or mentors who can offer guidance and encouragement.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Self-care: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Prioritize your physical and mental well-being during this time of change.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Flexibility: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 adaptable and willing to adjust to new routines, expectations, and environments.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Patience: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Transitions take time. Be patient with yourself and allow yourself to adjust.</a:t>
            </a:r>
          </a:p>
          <a:p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446316" y="4430486"/>
            <a:ext cx="3048000" cy="19812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Left Arrow 4"/>
          <p:cNvSpPr/>
          <p:nvPr/>
        </p:nvSpPr>
        <p:spPr>
          <a:xfrm>
            <a:off x="9971314" y="3254829"/>
            <a:ext cx="2068286" cy="1175657"/>
          </a:xfrm>
          <a:prstGeom prst="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3d render of a male head showing brain">
            <a:extLst>
              <a:ext uri="{FF2B5EF4-FFF2-40B4-BE49-F238E27FC236}">
                <a16:creationId xmlns:a16="http://schemas.microsoft.com/office/drawing/2014/main" id="{45A4ECF7-FBD7-ACEC-ECBC-47496E3AA5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28093"/>
            <a:ext cx="2884715" cy="238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4137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36471-037D-C44C-2FE0-4A681C85E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highlight>
                  <a:srgbClr val="FFFF00"/>
                </a:highlight>
              </a:rPr>
              <a:t>Student life to independent life: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B31A77-B047-C473-7420-B6484B47FD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905"/>
            <a:ext cx="10515600" cy="474205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Finances: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Develop a budget, learn how to manage your finances, and explore ways to become financially independent.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Living arrangements: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Decide on living alone, with roommates, or with a partner. This includes budgeting for rent, utilities, and groceries.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management: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Balance work, household chores, and social life effectively.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Professionalism: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Develop professional communication and work ethic if you're entering the workforce.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Relationship management: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Learn to navigate personal and professional relationships as an independent adult.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226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Take home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286000"/>
            <a:ext cx="10667129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Transition is part of life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you are still alive you will experience one of the discussed categories for transition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Never give up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Wake up, Stand, move and go to another level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Empower your mind as a young lady through reading the bible especially the book of proverbs.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who created you he has your future but don’t call for your self destruction.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Always pray to God, he is our answer to un shared questions.</a:t>
            </a:r>
          </a:p>
        </p:txBody>
      </p:sp>
    </p:spTree>
    <p:extLst>
      <p:ext uri="{BB962C8B-B14F-4D97-AF65-F5344CB8AC3E}">
        <p14:creationId xmlns:p14="http://schemas.microsoft.com/office/powerpoint/2010/main" val="1411704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112955"/>
          </a:xfrm>
        </p:spPr>
        <p:txBody>
          <a:bodyPr/>
          <a:lstStyle/>
          <a:p>
            <a:pPr algn="ctr"/>
            <a:r>
              <a:rPr lang="en-US" b="1" dirty="0"/>
              <a:t>PERSONAL TIME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839686"/>
            <a:ext cx="9720073" cy="446967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Many Times Have You Gone Through Transition?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Many Times Did You fail during any Transition moment in your life?</a:t>
            </a:r>
          </a:p>
          <a:p>
            <a:pPr marL="0" indent="0" algn="ctr">
              <a:buNone/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NOTE </a:t>
            </a:r>
          </a:p>
          <a:p>
            <a:pPr marL="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God We Can Go Through Our Transitions.</a:t>
            </a:r>
          </a:p>
        </p:txBody>
      </p:sp>
    </p:spTree>
    <p:extLst>
      <p:ext uri="{BB962C8B-B14F-4D97-AF65-F5344CB8AC3E}">
        <p14:creationId xmlns:p14="http://schemas.microsoft.com/office/powerpoint/2010/main" val="79760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FBE2B-E56E-40B3-315B-60C11E373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Some moments which can lead to transition in our lives</a:t>
            </a:r>
          </a:p>
        </p:txBody>
      </p:sp>
      <p:pic>
        <p:nvPicPr>
          <p:cNvPr id="2050" name="Picture 2" descr="Transition planning for students with ...">
            <a:extLst>
              <a:ext uri="{FF2B5EF4-FFF2-40B4-BE49-F238E27FC236}">
                <a16:creationId xmlns:a16="http://schemas.microsoft.com/office/drawing/2014/main" id="{46D4CEF6-6F3E-27AB-F3BC-A21647EC561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17810"/>
            <a:ext cx="3607191" cy="207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Navigating School Transitions for ...">
            <a:extLst>
              <a:ext uri="{FF2B5EF4-FFF2-40B4-BE49-F238E27FC236}">
                <a16:creationId xmlns:a16="http://schemas.microsoft.com/office/drawing/2014/main" id="{88812C47-DA8D-A332-DA06-F64257B921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947" y="1876424"/>
            <a:ext cx="3314700" cy="211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Secondary School Transition ...">
            <a:extLst>
              <a:ext uri="{FF2B5EF4-FFF2-40B4-BE49-F238E27FC236}">
                <a16:creationId xmlns:a16="http://schemas.microsoft.com/office/drawing/2014/main" id="{B0EC7683-3861-08CF-BCF0-9B67F15197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6611" y="1876425"/>
            <a:ext cx="3607189" cy="211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igh-Paying Jobs for High School Dropouts">
            <a:extLst>
              <a:ext uri="{FF2B5EF4-FFF2-40B4-BE49-F238E27FC236}">
                <a16:creationId xmlns:a16="http://schemas.microsoft.com/office/drawing/2014/main" id="{7CDCE181-B843-C95A-9422-ED69252109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995226"/>
            <a:ext cx="3917564" cy="2772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763" y="3995227"/>
            <a:ext cx="3952807" cy="27727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571" y="3995226"/>
            <a:ext cx="2645230" cy="2772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516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11F28-0C7D-E4C6-53AB-8C692C5CC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348343"/>
            <a:ext cx="9720072" cy="114283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Wanted/un wanted transition</a:t>
            </a:r>
          </a:p>
        </p:txBody>
      </p:sp>
      <p:pic>
        <p:nvPicPr>
          <p:cNvPr id="3074" name="Picture 2" descr="Ugandan boarding school rescues young ...">
            <a:extLst>
              <a:ext uri="{FF2B5EF4-FFF2-40B4-BE49-F238E27FC236}">
                <a16:creationId xmlns:a16="http://schemas.microsoft.com/office/drawing/2014/main" id="{0DB84EB8-4BC4-3E96-8606-B58753E6AB4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595" y="1491174"/>
            <a:ext cx="4169827" cy="416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risk of malaria during pregnancy ...">
            <a:extLst>
              <a:ext uri="{FF2B5EF4-FFF2-40B4-BE49-F238E27FC236}">
                <a16:creationId xmlns:a16="http://schemas.microsoft.com/office/drawing/2014/main" id="{773A50D3-F353-CB81-168B-B5A3DDEF5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787" y="1491174"/>
            <a:ext cx="3457499" cy="4019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locking out pregnant girls in schools ...">
            <a:extLst>
              <a:ext uri="{FF2B5EF4-FFF2-40B4-BE49-F238E27FC236}">
                <a16:creationId xmlns:a16="http://schemas.microsoft.com/office/drawing/2014/main" id="{AA2844B8-4C85-ABE7-26A6-043E34DA7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3286" y="1598002"/>
            <a:ext cx="3946794" cy="391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141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rial Black" panose="020B0A04020102020204" pitchFamily="34" charset="0"/>
              </a:rPr>
              <a:t>STUDENT LIFE  TO PROFESIONALISM</a:t>
            </a:r>
          </a:p>
        </p:txBody>
      </p:sp>
      <p:pic>
        <p:nvPicPr>
          <p:cNvPr id="4" name="Picture 2" descr="Graduation gown hi-res stock photography and images - Alamy">
            <a:extLst>
              <a:ext uri="{FF2B5EF4-FFF2-40B4-BE49-F238E27FC236}">
                <a16:creationId xmlns:a16="http://schemas.microsoft.com/office/drawing/2014/main" id="{50580751-FFEA-3DA5-8F7E-7B8EF45E070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885" y="2603726"/>
            <a:ext cx="1834244" cy="3165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E828212-6EC2-9C94-AE75-61FD856A32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129" y="2504847"/>
            <a:ext cx="3140528" cy="32645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800" y="2428646"/>
            <a:ext cx="2196428" cy="33407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32" y="2603727"/>
            <a:ext cx="3086100" cy="3307215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3418232" y="3254829"/>
            <a:ext cx="1382368" cy="2206178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099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486E13-D0C5-F898-5B71-4D981BF183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31520"/>
            <a:ext cx="10515600" cy="5445443"/>
          </a:xfrm>
        </p:spPr>
        <p:txBody>
          <a:bodyPr>
            <a:norm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Lerner (1986) defines transition as a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period of time during which individuals undergo relatively enduring changes in their biological, psychological, and social functioning.“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Schlossberg (1981) de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fines transition as "the process of moving from one relatively stable state to another.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brief transition is the act of changing from one state or condition to another. It's a broad concept that applies to many aspects of life. 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70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A49C4-030C-C3FA-8DC2-606409C77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Arial Black" panose="020B0A04020102020204" pitchFamily="34" charset="0"/>
              </a:rPr>
              <a:t>Transition Matters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7884E0-C96C-D6DC-7664-E45BD30E9A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084832"/>
            <a:ext cx="9720073" cy="422452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opportunity for growing intellectually and personally, creating new social connections, and establishing a sense of community within a new environment.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well handled success is with you however if not well handled destruction awaits you 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Up Arrow 3"/>
          <p:cNvSpPr/>
          <p:nvPr/>
        </p:nvSpPr>
        <p:spPr>
          <a:xfrm>
            <a:off x="3603171" y="3178628"/>
            <a:ext cx="2764972" cy="3130731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296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6C0920-7B83-4B05-9DD5-29885F7CE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03385"/>
            <a:ext cx="10866120" cy="5473578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Types of transitions: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Life stages: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Moving from childhood to adolescence, adulthood, and eventually retirement are all natural transitions.               (Intellectual)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Career changes: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Starting a new job, changing careers, or even entering the workforce for the first time are all transitions.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Relationships: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Getting married, having children, or even ending a relationship are significant transitions.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Moving to a new city, state, or even country requires adapting to a new environment.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Health: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Recovering from an illness, injury, or even managing a chronic condition can be a transitional period.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Spiritual transition: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Becoming a new creature , through being baptized.</a:t>
            </a:r>
          </a:p>
          <a:p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3483429" y="1654629"/>
            <a:ext cx="947057" cy="130628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16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2842777-7582-8BCC-0B1F-C3E6E1A44A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3649495"/>
              </p:ext>
            </p:extLst>
          </p:nvPr>
        </p:nvGraphicFramePr>
        <p:xfrm>
          <a:off x="838198" y="928469"/>
          <a:ext cx="9492344" cy="5331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46172">
                  <a:extLst>
                    <a:ext uri="{9D8B030D-6E8A-4147-A177-3AD203B41FA5}">
                      <a16:colId xmlns:a16="http://schemas.microsoft.com/office/drawing/2014/main" val="275758760"/>
                    </a:ext>
                  </a:extLst>
                </a:gridCol>
                <a:gridCol w="4746172">
                  <a:extLst>
                    <a:ext uri="{9D8B030D-6E8A-4147-A177-3AD203B41FA5}">
                      <a16:colId xmlns:a16="http://schemas.microsoft.com/office/drawing/2014/main" val="985897401"/>
                    </a:ext>
                  </a:extLst>
                </a:gridCol>
              </a:tblGrid>
              <a:tr h="674542">
                <a:tc>
                  <a:txBody>
                    <a:bodyPr/>
                    <a:lstStyle/>
                    <a:p>
                      <a:r>
                        <a:rPr lang="en-US" dirty="0"/>
                        <a:t>Transition categories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Description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9948263"/>
                  </a:ext>
                </a:extLst>
              </a:tr>
              <a:tr h="1164278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Secondary to Dropout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Leaving formal education before completing secondary school.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8179612"/>
                  </a:ext>
                </a:extLst>
              </a:tr>
              <a:tr h="1164278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Primary to Marriage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Getting married at a young age, often interrupting education.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7146027"/>
                  </a:ext>
                </a:extLst>
              </a:tr>
              <a:tr h="1164278">
                <a:tc>
                  <a:txBody>
                    <a:bodyPr/>
                    <a:lstStyle/>
                    <a:p>
                      <a:r>
                        <a:rPr 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University to Work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Moving from higher education into the professional world.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66538856"/>
                  </a:ext>
                </a:extLst>
              </a:tr>
              <a:tr h="1164278"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Secondary to Marriage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Getting married young, potentially impacting education and career.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21257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26691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1388</TotalTime>
  <Words>643</Words>
  <Application>Microsoft Office PowerPoint</Application>
  <PresentationFormat>Widescreen</PresentationFormat>
  <Paragraphs>55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Arial Black</vt:lpstr>
      <vt:lpstr>Times New Roman</vt:lpstr>
      <vt:lpstr>Tw Cen MT</vt:lpstr>
      <vt:lpstr>Tw Cen MT Condensed</vt:lpstr>
      <vt:lpstr>Wingdings</vt:lpstr>
      <vt:lpstr>Wingdings 3</vt:lpstr>
      <vt:lpstr>Integral</vt:lpstr>
      <vt:lpstr>TRANSITION  ISAIAH 41:10</vt:lpstr>
      <vt:lpstr>PERSONAL TIME </vt:lpstr>
      <vt:lpstr>Some moments which can lead to transition in our lives</vt:lpstr>
      <vt:lpstr>Wanted/un wanted transition</vt:lpstr>
      <vt:lpstr>STUDENT LIFE  TO PROFESIONALISM</vt:lpstr>
      <vt:lpstr>PowerPoint Presentation</vt:lpstr>
      <vt:lpstr>Transition Matters  </vt:lpstr>
      <vt:lpstr>PowerPoint Presentation</vt:lpstr>
      <vt:lpstr>PowerPoint Presentation</vt:lpstr>
      <vt:lpstr>Succeeding during a transition: </vt:lpstr>
      <vt:lpstr>Student life to independent life: </vt:lpstr>
      <vt:lpstr>Take home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This Transition Matters</dc:title>
  <dc:creator>ADMIN</dc:creator>
  <cp:lastModifiedBy>NBF-ICT</cp:lastModifiedBy>
  <cp:revision>42</cp:revision>
  <dcterms:created xsi:type="dcterms:W3CDTF">2024-05-17T05:47:03Z</dcterms:created>
  <dcterms:modified xsi:type="dcterms:W3CDTF">2024-06-19T08:11:03Z</dcterms:modified>
</cp:coreProperties>
</file>